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1" r:id="rId4"/>
    <p:sldId id="310" r:id="rId5"/>
    <p:sldId id="304" r:id="rId6"/>
    <p:sldId id="305" r:id="rId7"/>
    <p:sldId id="306" r:id="rId8"/>
    <p:sldId id="313" r:id="rId9"/>
    <p:sldId id="314" r:id="rId10"/>
    <p:sldId id="315" r:id="rId11"/>
    <p:sldId id="307" r:id="rId12"/>
    <p:sldId id="317" r:id="rId13"/>
    <p:sldId id="316" r:id="rId14"/>
    <p:sldId id="312" r:id="rId15"/>
    <p:sldId id="311" r:id="rId16"/>
    <p:sldId id="309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8E7562-D2FC-4211-B502-BCA230672627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1484784"/>
            <a:ext cx="7772400" cy="30243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NTP-MOI pályázat</a:t>
            </a:r>
            <a:br>
              <a:rPr lang="hu-HU" dirty="0" smtClean="0"/>
            </a:br>
            <a:r>
              <a:rPr lang="hu-HU" dirty="0" smtClean="0"/>
              <a:t>Záró előadása</a:t>
            </a:r>
            <a:br>
              <a:rPr lang="hu-HU" dirty="0" smtClean="0"/>
            </a:br>
            <a:r>
              <a:rPr lang="hu-HU" dirty="0" smtClean="0"/>
              <a:t>2016.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G:\DCIM\104_FUJI\DSCF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1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0" name="Picture 2" descr="G:\DCIM\104_FUJI\DSCF4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0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G:\DCIM\104_FUJI\DSCF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9226" cy="6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6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Picture 2" descr="G:\DCIM\104_FUJI\DSCF4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G:\DCIM\104_FUJI\DSCF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1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G:\DCIM\104_FUJI\DSCF4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3839" cy="65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0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4_FUJI\DSCF4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Záró e</a:t>
            </a:r>
            <a:r>
              <a:rPr lang="hu-HU" dirty="0" smtClean="0"/>
              <a:t>lőadás – 2016.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54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4_FUJI\DSCF49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" r="1373" b="13182"/>
          <a:stretch/>
        </p:blipFill>
        <p:spPr bwMode="auto">
          <a:xfrm rot="16200000">
            <a:off x="1539157" y="1637307"/>
            <a:ext cx="5898973" cy="35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C:\Users\radicsne.nagy.andrea\AppData\Local\Microsoft\Windows\Temporary Internet Files\Content.Outlook\J3TL098M\DSCF4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G:\DCIM\104_FUJI\DSCF4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91243" cy="65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4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icsne.nagy.andrea\AppData\Local\Microsoft\Windows\Temporary Internet Files\Content.Outlook\J3TL098M\DSCF4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C:\Users\radicsne.nagy.andrea\AppData\Local\Microsoft\Windows\Temporary Internet Files\Content.Outlook\J3TL098M\DSCF4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7" name="Picture 3" descr="G:\DCIM\104_FUJI\DSCF4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4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G:\DCIM\104_FUJI\DSCF4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5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G:\DCIM\104_FUJI\DSCF4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115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6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</TotalTime>
  <Words>7</Words>
  <Application>Microsoft Office PowerPoint</Application>
  <PresentationFormat>Diavetítés a képernyőre (4:3 oldalarány)</PresentationFormat>
  <Paragraphs>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Aspektus</vt:lpstr>
      <vt:lpstr>NTP-MOI pályázat Záró előadása 2016.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Záró előadás – 2016.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Radics József</dc:creator>
  <cp:lastModifiedBy>Radicsné Nagy Andrea</cp:lastModifiedBy>
  <cp:revision>31</cp:revision>
  <dcterms:created xsi:type="dcterms:W3CDTF">2016-06-20T04:29:08Z</dcterms:created>
  <dcterms:modified xsi:type="dcterms:W3CDTF">2016-06-27T08:58:31Z</dcterms:modified>
</cp:coreProperties>
</file>