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8" r:id="rId3"/>
    <p:sldId id="258" r:id="rId4"/>
    <p:sldId id="259" r:id="rId5"/>
    <p:sldId id="260" r:id="rId6"/>
    <p:sldId id="261" r:id="rId7"/>
    <p:sldId id="309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3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10" r:id="rId4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7C1A52-ABE0-4780-BA67-B4938B4FBDAC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70FC24-8D97-4536-8241-20B2AA1FFBF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2376" y="1628800"/>
            <a:ext cx="7772400" cy="30243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4400" dirty="0" smtClean="0"/>
              <a:t>Miskolc – múzeumlátogatás</a:t>
            </a:r>
            <a:br>
              <a:rPr lang="hu-HU" sz="4400" dirty="0" smtClean="0"/>
            </a:br>
            <a:r>
              <a:rPr lang="hu-HU" sz="4400" dirty="0" smtClean="0"/>
              <a:t>2016.06.10.</a:t>
            </a:r>
            <a:endParaRPr lang="hu-H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DCIM\104_FUJI\DSCF44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 flipV="1">
            <a:off x="1259632" y="1052736"/>
            <a:ext cx="6336706" cy="4752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I:\DCIM\104_FUJI\DSCF4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DCIM\104_FUJI\DSCF44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248771" y="1048724"/>
            <a:ext cx="6423587" cy="4817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DCIM\104_FUJI\DSCF44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471219" y="985165"/>
            <a:ext cx="6372200" cy="477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I:\DCIM\104_FUJI\DSCF44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 descr="I:\DCIM\104_FUJI\DSCF44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DCIM\104_FUJI\DSCF4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385646" y="998730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DCIM\104_FUJI\DSCF44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63621" y="1013859"/>
            <a:ext cx="652872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DCIM\104_FUJI\DSCF44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091613" y="1004731"/>
            <a:ext cx="652872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DCIM\104_FUJI\DSCF44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331640" y="1052736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I:\DCIM\104_FUJI\DSCF4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6" name="Picture 2" descr="I:\DCIM\104_FUJI\DSCF4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:\DCIM\104_FUJI\DSCF4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317745" y="994623"/>
            <a:ext cx="6447863" cy="483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DCIM\104_FUJI\DSCF4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329746" y="1054630"/>
            <a:ext cx="6351852" cy="4763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I:\DCIM\104_FUJI\DSCF44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25225" y="1003167"/>
            <a:ext cx="6516216" cy="4887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DCIM\104_FUJI\DSCF4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457653" y="998730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:\DCIM\104_FUJI\DSCF44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233770" y="934582"/>
            <a:ext cx="6543600" cy="490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674" name="Picture 2" descr="I:\DCIM\104_FUJI\DSCF4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:\DCIM\104_FUJI\DSCF4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317744" y="994623"/>
            <a:ext cx="6447863" cy="483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22" name="Picture 2" descr="I:\DCIM\104_FUJI\DSCF4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:\DCIM\104_FUJI\DSCF4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313638" y="998730"/>
            <a:ext cx="6480722" cy="4860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I:\DCIM\104_FUJI\DSCF4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:\DCIM\104_FUJI\DSCF4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161727" y="1006624"/>
            <a:ext cx="6543874" cy="4907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:\DCIM\104_FUJI\DSCF4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251087" y="989273"/>
            <a:ext cx="6405057" cy="480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DCIM\104_FUJI\DSCF45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399211" y="1057173"/>
            <a:ext cx="6372200" cy="477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:\DCIM\104_FUJI\DSCF4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169622" y="1070738"/>
            <a:ext cx="6480721" cy="4860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:\DCIM\104_FUJI\DSCF4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317322" y="995046"/>
            <a:ext cx="6451245" cy="4838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:\DCIM\104_FUJI\DSCF45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327203" y="1057173"/>
            <a:ext cx="6372200" cy="477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4034" name="Picture 2" descr="I:\DCIM\104_FUJI\DSCF45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5058" name="Picture 2" descr="I:\DCIM\104_FUJI\DSCF4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6082" name="Picture 2" descr="I:\DCIM\104_FUJI\DSCF4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260648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7106" name="Picture 2" descr="I:\DCIM\104_FUJI\DSCF45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0638"/>
            <a:ext cx="8748464" cy="6561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I:\DCIM\104_FUJI\DSCF4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8130" name="Picture 2" descr="I:\DCIM\104_FUJI\DSCF4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9154" name="Picture 2" descr="I:\DCIM\104_FUJI\DSCF4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536095" cy="640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0178" name="Picture 2" descr="I:\DCIM\104_FUJI\DSCF45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02" name="Picture 2" descr="I:\DCIM\104_FUJI\DSCF4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2226" name="Picture 2" descr="I:\DCIM\104_FUJI\DSCF4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3250" name="Picture 2" descr="I:\DCIM\104_FUJI\DSCF4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CIM\104_FUJI\DSCF4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729363" cy="655447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Miskolc -  2016.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I:\DCIM\104_FUJI\DSCF44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8820472" cy="6615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I:\DCIM\104_FUJI\DSCF4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CIM\104_FUJI\DSCF4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03614" y="992730"/>
            <a:ext cx="643271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I:\DCIM\104_FUJI\DSCF4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7171" name="Picture 3" descr="I:\DCIM\104_FUJI\DSCF45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8700459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DCIM\104_FUJI\DSCF4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267093" y="998730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331</TotalTime>
  <Words>7</Words>
  <Application>Microsoft Office PowerPoint</Application>
  <PresentationFormat>Diavetítés a képernyőre (4:3 oldalarány)</PresentationFormat>
  <Paragraphs>2</Paragraphs>
  <Slides>46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47" baseType="lpstr">
      <vt:lpstr>Aspektus</vt:lpstr>
      <vt:lpstr>Miskolc – múzeumlátogatás 2016.06.10.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Miskolc -  2016.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Radics József</dc:creator>
  <cp:lastModifiedBy>Radics József</cp:lastModifiedBy>
  <cp:revision>23</cp:revision>
  <dcterms:created xsi:type="dcterms:W3CDTF">2016-06-19T18:19:55Z</dcterms:created>
  <dcterms:modified xsi:type="dcterms:W3CDTF">2016-06-21T10:48:26Z</dcterms:modified>
</cp:coreProperties>
</file>