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33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92" r:id="rId32"/>
    <p:sldId id="291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29" r:id="rId45"/>
    <p:sldId id="305" r:id="rId46"/>
    <p:sldId id="306" r:id="rId47"/>
    <p:sldId id="307" r:id="rId48"/>
    <p:sldId id="308" r:id="rId49"/>
    <p:sldId id="314" r:id="rId50"/>
    <p:sldId id="310" r:id="rId51"/>
    <p:sldId id="311" r:id="rId52"/>
    <p:sldId id="312" r:id="rId53"/>
    <p:sldId id="313" r:id="rId54"/>
    <p:sldId id="315" r:id="rId55"/>
    <p:sldId id="330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6" r:id="rId64"/>
    <p:sldId id="327" r:id="rId65"/>
    <p:sldId id="323" r:id="rId66"/>
    <p:sldId id="324" r:id="rId67"/>
    <p:sldId id="328" r:id="rId68"/>
    <p:sldId id="325" r:id="rId69"/>
    <p:sldId id="331" r:id="rId7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Lekerekített téglalap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0" name="Alcím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2372C-A8C3-4404-B34B-D1E43C21A424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882EA-3A06-42E8-A1CF-148D5535144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2372C-A8C3-4404-B34B-D1E43C21A424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882EA-3A06-42E8-A1CF-148D5535144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2372C-A8C3-4404-B34B-D1E43C21A424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882EA-3A06-42E8-A1CF-148D5535144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2372C-A8C3-4404-B34B-D1E43C21A424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882EA-3A06-42E8-A1CF-148D5535144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2372C-A8C3-4404-B34B-D1E43C21A424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882EA-3A06-42E8-A1CF-148D5535144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2372C-A8C3-4404-B34B-D1E43C21A424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882EA-3A06-42E8-A1CF-148D5535144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2372C-A8C3-4404-B34B-D1E43C21A424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882EA-3A06-42E8-A1CF-148D5535144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2372C-A8C3-4404-B34B-D1E43C21A424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882EA-3A06-42E8-A1CF-148D5535144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2372C-A8C3-4404-B34B-D1E43C21A424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882EA-3A06-42E8-A1CF-148D5535144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2372C-A8C3-4404-B34B-D1E43C21A424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882EA-3A06-42E8-A1CF-148D5535144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Egy sarkán kerekített téglalap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2372C-A8C3-4404-B34B-D1E43C21A424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882EA-3A06-42E8-A1CF-148D5535144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Lekerekített téglalap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BF2372C-A8C3-4404-B34B-D1E43C21A424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26882EA-3A06-42E8-A1CF-148D5535144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22376" y="1268760"/>
            <a:ext cx="7772400" cy="309634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u-HU" dirty="0" smtClean="0"/>
              <a:t>Mártélyi művészeti tábor</a:t>
            </a:r>
            <a:br>
              <a:rPr lang="hu-HU" dirty="0" smtClean="0"/>
            </a:br>
            <a:r>
              <a:rPr lang="hu-HU" dirty="0" smtClean="0"/>
              <a:t>2016.06.16-18.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I:\DCIM\104_FUJI\DSCF46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16632"/>
            <a:ext cx="8796469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6" name="Picture 2" descr="I:\DCIM\104_FUJI\DSCF46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23528" y="188640"/>
            <a:ext cx="8568952" cy="6426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290" name="Picture 2" descr="I:\DCIM\104_FUJI\DSCF46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16632"/>
            <a:ext cx="8640959" cy="6480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3314" name="Picture 2" descr="I:\DCIM\104_FUJI\DSCF4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16632"/>
            <a:ext cx="8673521" cy="6505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338" name="Picture 2" descr="I:\DCIM\104_FUJI\DSCF46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23528" y="188640"/>
            <a:ext cx="8545554" cy="6409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DCIM\104_FUJI\DSCF46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16632"/>
            <a:ext cx="8820472" cy="6615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6386" name="Picture 2" descr="I:\DCIM\104_FUJI\DSCF46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23528" y="188640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7410" name="Picture 2" descr="I:\DCIM\104_FUJI\DSCF46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8434" name="Picture 2" descr="I:\DCIM\104_FUJI\DSCF46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9458" name="Picture 2" descr="I:\DCIM\104_FUJI\DSCF46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25812" cy="6469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I:\DCIM\104_FUJI\DSCF46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88640"/>
            <a:ext cx="8568952" cy="6426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482" name="Picture 2" descr="I:\DCIM\104_FUJI\DSCF46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23528" y="188640"/>
            <a:ext cx="8536095" cy="6402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2530" name="Picture 2" descr="I:\DCIM\104_FUJI\DSCF46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4578" name="Picture 2" descr="I:\DCIM\104_FUJI\DSCF47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  <p:pic>
        <p:nvPicPr>
          <p:cNvPr id="24579" name="Picture 3" descr="I:\DCIM\104_FUJI\DSCF47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16632"/>
            <a:ext cx="8796469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5602" name="Picture 2" descr="I:\DCIM\104_FUJI\DSCF4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7650" name="Picture 2" descr="I:\DCIM\104_FUJI\DSCF47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8674" name="Picture 2" descr="I:\DCIM\104_FUJI\DSCF4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52454" cy="6489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9698" name="Picture 2" descr="I:\DCIM\104_FUJI\DSCF47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23528" y="188640"/>
            <a:ext cx="854495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22" name="Picture 2" descr="I:\DCIM\104_FUJI\DSCF4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2770" name="Picture 2" descr="I:\DCIM\104_FUJI\DSCF47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1746" name="Picture 2" descr="I:\DCIM\104_FUJI\DSCF4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DCIM\104_FUJI\DSCF4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75523" y="224644"/>
            <a:ext cx="8616957" cy="6462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4818" name="Picture 2" descr="I:\DCIM\104_FUJI\DSCF4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  <p:pic>
        <p:nvPicPr>
          <p:cNvPr id="34819" name="Picture 3" descr="I:\DCIM\104_FUJI\DSCF47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16632"/>
            <a:ext cx="8700459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6866" name="Picture 2" descr="I:\DCIM\104_FUJI\DSCF47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5842" name="Picture 2" descr="I:\DCIM\104_FUJI\DSCF4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8914" name="Picture 2" descr="I:\DCIM\104_FUJI\DSCF47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9938" name="Picture 2" descr="I:\DCIM\104_FUJI\DSCF47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62" name="Picture 2" descr="I:\DCIM\104_FUJI\DSCF47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79512" y="116632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1986" name="Picture 2" descr="I:\DCIM\104_FUJI\DSCF47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23528" y="188640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3010" name="Picture 2" descr="I:\DCIM\104_FUJI\DSCF47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8966" cy="6516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4034" name="Picture 2" descr="I:\DCIM\104_FUJI\DSCF47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5058" name="Picture 2" descr="I:\DCIM\104_FUJI\DSCF47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I:\DCIM\104_FUJI\DSCF4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1"/>
            <a:ext cx="8640960" cy="6480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6082" name="Picture 2" descr="I:\DCIM\104_FUJI\DSCF47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23528" y="188640"/>
            <a:ext cx="8536095" cy="6402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7106" name="Picture 2" descr="I:\DCIM\104_FUJI\DSCF47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23528" y="188640"/>
            <a:ext cx="8536095" cy="6402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8130" name="Picture 2" descr="I:\DCIM\104_FUJI\DSCF4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9154" name="Picture 2" descr="I:\DCIM\104_FUJI\DSCF48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4754" name="Picture 2" descr="I:\DCIM\104_FUJI\DSCF48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0178" name="Picture 2" descr="I:\DCIM\104_FUJI\DSCF48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02" name="Picture 2" descr="I:\DCIM\104_FUJI\DSCF48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79512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2226" name="Picture 2" descr="I:\DCIM\104_FUJI\DSCF4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23528" y="188640"/>
            <a:ext cx="8536095" cy="6402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3250" name="Picture 2" descr="I:\DCIM\104_FUJI\DSCF48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9394" name="Picture 2" descr="I:\DCIM\104_FUJI\DSCF48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23528" y="188640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I:\DCIM\104_FUJI\DSCF4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568952" cy="6426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I:\DCIM\104_FUJI\DSCF4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1317745" y="994623"/>
            <a:ext cx="6447863" cy="483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6322" name="Picture 2" descr="I:\DCIM\104_FUJI\DSCF48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7346" name="Picture 2" descr="I:\DCIM\104_FUJI\DSCF48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8370" name="Picture 2" descr="I:\DCIM\104_FUJI\DSCF4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:\DCIM\104_FUJI\DSCF4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1236314" y="1015523"/>
            <a:ext cx="6379236" cy="4784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DCIM\104_FUJI\DSCF48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1410470" y="1189930"/>
            <a:ext cx="6279749" cy="4565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42" name="Picture 2" descr="I:\DCIM\104_FUJI\DSCF48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  <p:pic>
        <p:nvPicPr>
          <p:cNvPr id="61443" name="Picture 3" descr="I:\DCIM\104_FUJI\DSCF48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8676456" cy="6507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2466" name="Picture 2" descr="I:\DCIM\104_FUJI\DSCF48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3490" name="Picture 2" descr="I:\DCIM\104_FUJI\DSCF48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4514" name="Picture 2" descr="I:\DCIM\104_FUJI\DSCF4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 descr="I:\DCIM\104_FUJI\DSCF46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706980" cy="6530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5538" name="Picture 2" descr="I:\DCIM\104_FUJI\DSCF48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  <p:pic>
        <p:nvPicPr>
          <p:cNvPr id="65539" name="Picture 3" descr="I:\DCIM\104_FUJI\DSCF48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16632"/>
            <a:ext cx="8712968" cy="653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6562" name="Picture 2" descr="I:\DCIM\104_FUJI\DSCF48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7586" name="Picture 2" descr="I:\DCIM\104_FUJI\DSCF48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  <p:pic>
        <p:nvPicPr>
          <p:cNvPr id="67587" name="Picture 3" descr="I:\DCIM\104_FUJI\DSCF48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16632"/>
            <a:ext cx="8604448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682" name="Picture 2" descr="I:\DCIM\104_FUJI\DSCF48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18662" y="188640"/>
            <a:ext cx="8640961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2706" name="Picture 2" descr="I:\DCIM\104_FUJI\DSCF48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8610" name="Picture 2" descr="I:\DCIM\104_FUJI\DSCF48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9634" name="Picture 2" descr="I:\DCIM\104_FUJI\DSCF48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3730" name="Picture 2" descr="I:\DCIM\104_FUJI\DSCF48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I:\DCIM\104_FUJI\DSCF48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88640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I:\DCIM\104_FUJI\DSCF4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6632"/>
            <a:ext cx="8632106" cy="6474079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3068960"/>
            <a:ext cx="8183880" cy="2966080"/>
          </a:xfrm>
        </p:spPr>
        <p:txBody>
          <a:bodyPr>
            <a:normAutofit/>
          </a:bodyPr>
          <a:lstStyle/>
          <a:p>
            <a:pPr algn="ctr"/>
            <a:r>
              <a:rPr lang="hu-HU" sz="4400" smtClean="0"/>
              <a:t>Mártély </a:t>
            </a:r>
            <a:r>
              <a:rPr lang="hu-HU" sz="4400" smtClean="0"/>
              <a:t>- 2016</a:t>
            </a:r>
            <a:endParaRPr lang="hu-HU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 descr="I:\DCIM\104_FUJI\DSCF46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99525" y="188640"/>
            <a:ext cx="8544951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218" name="Picture 2" descr="I:\DCIM\104_FUJI\DSCF46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568952" cy="6426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:\DCIM\104_FUJI\DSCF46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1439652" y="1160748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us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u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u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334</TotalTime>
  <Words>6</Words>
  <Application>Microsoft Office PowerPoint</Application>
  <PresentationFormat>Diavetítés a képernyőre (4:3 oldalarány)</PresentationFormat>
  <Paragraphs>2</Paragraphs>
  <Slides>69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69</vt:i4>
      </vt:variant>
    </vt:vector>
  </HeadingPairs>
  <TitlesOfParts>
    <vt:vector size="70" baseType="lpstr">
      <vt:lpstr>Aspektus</vt:lpstr>
      <vt:lpstr>Mártélyi művészeti tábor 2016.06.16-18.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Mártély - 2016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Radics József</dc:creator>
  <cp:lastModifiedBy>Radicsné Nagy Andrea</cp:lastModifiedBy>
  <cp:revision>24</cp:revision>
  <dcterms:created xsi:type="dcterms:W3CDTF">2016-06-19T19:08:38Z</dcterms:created>
  <dcterms:modified xsi:type="dcterms:W3CDTF">2016-06-21T12:17:42Z</dcterms:modified>
</cp:coreProperties>
</file>