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6" r:id="rId3"/>
    <p:sldId id="299" r:id="rId4"/>
    <p:sldId id="314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9" r:id="rId14"/>
    <p:sldId id="308" r:id="rId15"/>
    <p:sldId id="310" r:id="rId16"/>
    <p:sldId id="311" r:id="rId17"/>
    <p:sldId id="312" r:id="rId18"/>
    <p:sldId id="315" r:id="rId19"/>
    <p:sldId id="313" r:id="rId20"/>
    <p:sldId id="317" r:id="rId21"/>
    <p:sldId id="268" r:id="rId22"/>
    <p:sldId id="269" r:id="rId23"/>
    <p:sldId id="265" r:id="rId24"/>
    <p:sldId id="266" r:id="rId25"/>
    <p:sldId id="267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318" r:id="rId46"/>
    <p:sldId id="281" r:id="rId47"/>
    <p:sldId id="282" r:id="rId48"/>
    <p:sldId id="283" r:id="rId49"/>
    <p:sldId id="284" r:id="rId50"/>
    <p:sldId id="285" r:id="rId51"/>
    <p:sldId id="286" r:id="rId52"/>
    <p:sldId id="287" r:id="rId53"/>
    <p:sldId id="290" r:id="rId54"/>
    <p:sldId id="288" r:id="rId55"/>
    <p:sldId id="289" r:id="rId56"/>
    <p:sldId id="319" r:id="rId57"/>
    <p:sldId id="291" r:id="rId58"/>
    <p:sldId id="292" r:id="rId59"/>
    <p:sldId id="293" r:id="rId60"/>
    <p:sldId id="295" r:id="rId61"/>
    <p:sldId id="296" r:id="rId62"/>
    <p:sldId id="320" r:id="rId63"/>
    <p:sldId id="297" r:id="rId64"/>
    <p:sldId id="321" r:id="rId65"/>
    <p:sldId id="322" r:id="rId66"/>
    <p:sldId id="323" r:id="rId67"/>
    <p:sldId id="324" r:id="rId68"/>
    <p:sldId id="298" r:id="rId69"/>
    <p:sldId id="325" r:id="rId70"/>
    <p:sldId id="326" r:id="rId71"/>
    <p:sldId id="332" r:id="rId72"/>
    <p:sldId id="331" r:id="rId73"/>
    <p:sldId id="330" r:id="rId74"/>
    <p:sldId id="329" r:id="rId75"/>
    <p:sldId id="328" r:id="rId76"/>
    <p:sldId id="327" r:id="rId7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4660"/>
  </p:normalViewPr>
  <p:slideViewPr>
    <p:cSldViewPr>
      <p:cViewPr varScale="1">
        <p:scale>
          <a:sx n="107" d="100"/>
          <a:sy n="107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Lekerekített téglalap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0" name="Alcím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E7562-D2FC-4211-B502-BCA230672627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976B7-9F2E-4EE8-A6F2-5F25B40B23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E7562-D2FC-4211-B502-BCA230672627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976B7-9F2E-4EE8-A6F2-5F25B40B23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E7562-D2FC-4211-B502-BCA230672627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976B7-9F2E-4EE8-A6F2-5F25B40B23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E7562-D2FC-4211-B502-BCA230672627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976B7-9F2E-4EE8-A6F2-5F25B40B23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Lekerekített téglalap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E7562-D2FC-4211-B502-BCA230672627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976B7-9F2E-4EE8-A6F2-5F25B40B23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E7562-D2FC-4211-B502-BCA230672627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976B7-9F2E-4EE8-A6F2-5F25B40B23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E7562-D2FC-4211-B502-BCA230672627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976B7-9F2E-4EE8-A6F2-5F25B40B23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E7562-D2FC-4211-B502-BCA230672627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976B7-9F2E-4EE8-A6F2-5F25B40B23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E7562-D2FC-4211-B502-BCA230672627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976B7-9F2E-4EE8-A6F2-5F25B40B23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E7562-D2FC-4211-B502-BCA230672627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976B7-9F2E-4EE8-A6F2-5F25B40B23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Egy sarkán kerekített téglalap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E7562-D2FC-4211-B502-BCA230672627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976B7-9F2E-4EE8-A6F2-5F25B40B232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Lekerekített téglalap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Cím hely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88E7562-D2FC-4211-B502-BCA230672627}" type="datetimeFigureOut">
              <a:rPr lang="hu-HU" smtClean="0"/>
              <a:pPr/>
              <a:t>2016.06.21.</a:t>
            </a:fld>
            <a:endParaRPr lang="hu-HU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BC976B7-9F2E-4EE8-A6F2-5F25B40B232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22376" y="1484784"/>
            <a:ext cx="7772400" cy="32403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u-HU" dirty="0" smtClean="0"/>
              <a:t>Képzőművészeti foglalkozás sorozat</a:t>
            </a:r>
            <a:br>
              <a:rPr lang="hu-HU" dirty="0" smtClean="0"/>
            </a:br>
            <a:r>
              <a:rPr lang="hu-HU" dirty="0" smtClean="0"/>
              <a:t>2016.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7170" name="Picture 2" descr="G:\Andi\Pályázat\DSCF34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1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194" name="Picture 2" descr="G:\Andi\Pályázat\DSCF35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443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9218" name="Picture 2" descr="G:\Andi\Pályázat\DSCF35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005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266" name="Picture 2" descr="G:\Andi\Pályázat\DSCF35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653"/>
            <a:ext cx="8784976" cy="65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43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42" name="Picture 2" descr="G:\Andi\Pályázat\DSCF35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4" y="116632"/>
            <a:ext cx="873697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970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2290" name="Picture 2" descr="G:\Andi\Pályázat\DSCF35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588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3314" name="Picture 2" descr="G:\Andi\Pályázat\DSCF35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299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G:\Andi\Pályázat\DSCF35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45686" y="1286762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217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7410" name="Picture 2" descr="G:\Andi\Pályázat\DSCF35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599"/>
            <a:ext cx="8748464" cy="65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136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5362" name="Picture 2" descr="G:\Andi\Pályázat\DSCF35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9647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261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1196752"/>
            <a:ext cx="8183880" cy="309634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u-HU" dirty="0" smtClean="0"/>
              <a:t>Tűzzománc és grafika műhelymunka</a:t>
            </a:r>
            <a:br>
              <a:rPr lang="hu-HU" dirty="0" smtClean="0"/>
            </a:br>
            <a:r>
              <a:rPr lang="hu-HU" dirty="0" smtClean="0"/>
              <a:t>2016.03.12.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26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836712"/>
            <a:ext cx="8183880" cy="388843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u-HU" dirty="0" smtClean="0"/>
              <a:t>Kerámia műhelymunka</a:t>
            </a:r>
            <a:br>
              <a:rPr lang="hu-HU" dirty="0" smtClean="0"/>
            </a:br>
            <a:r>
              <a:rPr lang="hu-HU" dirty="0" smtClean="0"/>
              <a:t>Ambrus Sándor keramikus mesternél</a:t>
            </a:r>
            <a:br>
              <a:rPr lang="hu-HU" dirty="0" smtClean="0"/>
            </a:br>
            <a:r>
              <a:rPr lang="hu-HU" dirty="0" smtClean="0"/>
              <a:t>2016.04.17.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7990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266" name="Picture 2" descr="G:\103_FUJI\DSCF39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08103" cy="645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290" name="Picture 2" descr="G:\103_FUJI\DSCF39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260648"/>
            <a:ext cx="8608103" cy="645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194" name="Picture 2" descr="G:\103_FUJI\DSCF38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79512" y="188640"/>
            <a:ext cx="8752119" cy="6564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218" name="Picture 2" descr="G:\103_FUJI\DSCF38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103_FUJI\DSCF38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5400000">
            <a:off x="1389753" y="994623"/>
            <a:ext cx="6447863" cy="483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G:\103_FUJI\DSCF38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76456" cy="6507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103_FUJI\DSCF38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5400000">
            <a:off x="1081972" y="935723"/>
            <a:ext cx="6552728" cy="4914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G:\103_FUJI\DSCF38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G:\103_FUJI\DSCF38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  <p:pic>
        <p:nvPicPr>
          <p:cNvPr id="4099" name="Picture 3" descr="G:\103_FUJI\DSCF38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G:\Andi\Pályázat\DSCF34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90866" cy="659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3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 descr="G:\103_FUJI\DSCF38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  <p:pic>
        <p:nvPicPr>
          <p:cNvPr id="5124" name="Picture 4" descr="G:\103_FUJI\DSCF38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103_FUJI\DSCF38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5400000">
            <a:off x="1376645" y="935723"/>
            <a:ext cx="6552728" cy="4914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 descr="G:\103_FUJI\DSCF38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79512" y="188640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3314" name="Picture 2" descr="G:\103_FUJI\DSCF39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4338" name="Picture 2" descr="G:\103_FUJI\DSCF39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16632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5362" name="Picture 2" descr="G:\103_FUJI\DSCF39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79512" y="116632"/>
            <a:ext cx="8752119" cy="6564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103_FUJI\DSCF39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16200000">
            <a:off x="1709683" y="1214754"/>
            <a:ext cx="5904656" cy="4428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7410" name="Picture 2" descr="G:\103_FUJI\DSCF39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260648"/>
            <a:ext cx="8608103" cy="645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103_FUJI\DSCF39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5400000">
            <a:off x="1601670" y="1214754"/>
            <a:ext cx="5904656" cy="4428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103_FUJI\DSCF39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16200000">
            <a:off x="1748688" y="1211751"/>
            <a:ext cx="5880651" cy="4410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6386" name="Picture 2" descr="G:\Andi\Pályázat\DSCF34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1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482" name="Picture 2" descr="G:\104_FUJI\DSCF4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1506" name="Picture 2" descr="G:\104_FUJI\DSCF4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79512" y="116632"/>
            <a:ext cx="8752119" cy="6564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104_FUJI\DSCF4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79512" y="116632"/>
            <a:ext cx="8752119" cy="6564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3554" name="Picture 2" descr="G:\104_FUJI\DSCF4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  <p:pic>
        <p:nvPicPr>
          <p:cNvPr id="23555" name="Picture 3" descr="G:\104_FUJI\DSCF40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9248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4578" name="Picture 2" descr="G:\104_FUJI\DSCF4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16632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1268760"/>
            <a:ext cx="8183880" cy="295232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u-HU" dirty="0" smtClean="0"/>
              <a:t>Kerámia műhelymunka</a:t>
            </a:r>
            <a:br>
              <a:rPr lang="hu-HU" dirty="0" smtClean="0"/>
            </a:br>
            <a:r>
              <a:rPr lang="hu-HU" dirty="0" smtClean="0"/>
              <a:t>2016.04.24.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14419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5602" name="Picture 2" descr="G:\104_FUJI\DSCF41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6626" name="Picture 2" descr="G:\104_FUJI\DSCF41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  <p:pic>
        <p:nvPicPr>
          <p:cNvPr id="26627" name="Picture 3" descr="G:\104_FUJI\DSCF42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48464" cy="6561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7650" name="Picture 2" descr="G:\104_FUJI\DSCF41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8674" name="Picture 2" descr="G:\104_FUJI\DSCF4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79512" y="188640"/>
            <a:ext cx="8752119" cy="6564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0" name="Picture 2" descr="G:\Andi\Pályázat\DSCF34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3" y="188640"/>
            <a:ext cx="873697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3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9698" name="Picture 2" descr="G:\104_FUJI\DSCF42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:\104_FUJI\DSCF42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5400000">
            <a:off x="1679678" y="1136746"/>
            <a:ext cx="5856651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1747" name="Picture 3" descr="G:\104_FUJI\DSCF42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76456" cy="6507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3794" name="Picture 2" descr="G:\104_FUJI\DSCF42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79512" y="188640"/>
            <a:ext cx="8752119" cy="6564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2770" name="Picture 2" descr="G:\104_FUJI\DSCF4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79512" y="188640"/>
            <a:ext cx="8752119" cy="6564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:\104_FUJI\DSCF42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16200000">
            <a:off x="1700681" y="1259759"/>
            <a:ext cx="5688633" cy="426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1484784"/>
            <a:ext cx="8183880" cy="25922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u-HU" dirty="0" smtClean="0"/>
              <a:t>Tájképfestészet Mártélyon</a:t>
            </a:r>
            <a:br>
              <a:rPr lang="hu-HU" dirty="0" smtClean="0"/>
            </a:br>
            <a:r>
              <a:rPr lang="hu-HU" dirty="0" smtClean="0"/>
              <a:t>2016.05.29.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30114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:\104_FUJI\DSCF43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88640"/>
            <a:ext cx="8680111" cy="651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6866" name="Picture 2" descr="G:\104_FUJI\DSCF43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79512" y="188640"/>
            <a:ext cx="8752119" cy="6564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:\104_FUJI\DSCF4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5400000">
            <a:off x="1785797" y="1246651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074" name="Picture 2" descr="G:\Andi\Pályázat\DSCF34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8244408" cy="618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8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G:\104_FUJI\DSCF43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772689" y="1259759"/>
            <a:ext cx="5688633" cy="426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62" name="Picture 2" descr="G:\104_FUJI\DSCF43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16632"/>
            <a:ext cx="8752119" cy="6564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8434" name="Picture 2" descr="D:\104_FUJI\DSCF43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5680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:\104_FUJI\DSCF43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5400000">
            <a:off x="1844697" y="1259759"/>
            <a:ext cx="5688632" cy="4266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9458" name="Picture 2" descr="D:\104_FUJI\DSCF43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0026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482" name="Picture 2" descr="D:\104_FUJI\DSCF43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95" y="116632"/>
            <a:ext cx="873697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7185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1506" name="Picture 2" descr="D:\104_FUJI\DSCF43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34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7759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2530" name="Picture 2" descr="D:\104_FUJI\DSCF43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5500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3554" name="Picture 2" descr="D:\104_FUJI\DSCF43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I:\DCIM\104_FUJI\DSCF48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8752119" cy="6564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098" name="Picture 2" descr="G:\Andi\Pályázat\DSCF34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0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I:\DCIM\104_FUJI\DSCF48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16632"/>
            <a:ext cx="8752119" cy="6564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DCIM\104_FUJI\DSCF48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45848" y="1154552"/>
            <a:ext cx="5999103" cy="449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2273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122" name="Picture 2" descr="G:\DCIM\104_FUJI\DSCF48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3" y="116632"/>
            <a:ext cx="8832981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6875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DCIM\104_FUJI\DSCF48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1374" y="1167045"/>
            <a:ext cx="5907022" cy="443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3945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074" name="Picture 2" descr="G:\DCIM\104_FUJI\DSCF48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504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1833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0" name="Picture 2" descr="G:\DCIM\104_FUJI\DSCF4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3" y="116632"/>
            <a:ext cx="8832981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3401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CIM\104_FUJI\DSCF49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3" y="116632"/>
            <a:ext cx="8832981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Kiállítás - 2016.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847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3" name="Picture 3" descr="G:\Andi\Pályázat\DSCF34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00459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6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Andi\Pályázat\DSCF34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51685" y="1205183"/>
            <a:ext cx="5828083" cy="43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9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us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u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u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294</TotalTime>
  <Words>17</Words>
  <Application>Microsoft Office PowerPoint</Application>
  <PresentationFormat>Diavetítés a képernyőre (4:3 oldalarány)</PresentationFormat>
  <Paragraphs>6</Paragraphs>
  <Slides>76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76</vt:i4>
      </vt:variant>
    </vt:vector>
  </HeadingPairs>
  <TitlesOfParts>
    <vt:vector size="77" baseType="lpstr">
      <vt:lpstr>Aspektus</vt:lpstr>
      <vt:lpstr>Képzőművészeti foglalkozás sorozat 2016.</vt:lpstr>
      <vt:lpstr>Tűzzománc és grafika műhelymunka 2016.03.12.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Kerámia műhelymunka Ambrus Sándor keramikus mesternél 2016.04.17.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Kerámia műhelymunka 2016.04.24.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Tájképfestészet Mártélyon 2016.05.29.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Kiállítás - 2016.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Radics József</dc:creator>
  <cp:lastModifiedBy>Radicsné Nagy Andrea</cp:lastModifiedBy>
  <cp:revision>25</cp:revision>
  <dcterms:created xsi:type="dcterms:W3CDTF">2016-06-20T04:29:08Z</dcterms:created>
  <dcterms:modified xsi:type="dcterms:W3CDTF">2016-06-21T12:17:18Z</dcterms:modified>
</cp:coreProperties>
</file>